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9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0" r:id="rId12"/>
  </p:sldIdLst>
  <p:sldSz cx="10058400" cy="7772400"/>
  <p:notesSz cx="10058400" cy="7772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78" y="6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cid:image002.png@01D9F218.17322740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hyperlink" Target="http://www.bigdata-lab.it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D2250143-E775-4994-885D-33313B6EC012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242048" y="7228332"/>
            <a:ext cx="2313432" cy="276999"/>
          </a:xfrm>
        </p:spPr>
        <p:txBody>
          <a:bodyPr/>
          <a:lstStyle/>
          <a:p>
            <a:fld id="{F890480C-40B3-4647-B416-D9F1A14A0C1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" y="1313568"/>
            <a:ext cx="2789740" cy="202860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4" y="2935536"/>
            <a:ext cx="2693267" cy="1958450"/>
          </a:xfrm>
          <a:prstGeom prst="rect">
            <a:avLst/>
          </a:prstGeom>
        </p:spPr>
      </p:pic>
      <p:sp>
        <p:nvSpPr>
          <p:cNvPr id="16" name="CasellaDiTesto 15"/>
          <p:cNvSpPr txBox="1"/>
          <p:nvPr userDrawn="1"/>
        </p:nvSpPr>
        <p:spPr>
          <a:xfrm>
            <a:off x="1047566" y="7224732"/>
            <a:ext cx="793261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“Anticipare la crescita con le nuove competenze sui Big Data” Operazione Rif. PA 2023-19167/RER approvata</a:t>
            </a:r>
            <a:r>
              <a:rPr lang="it-IT" sz="1485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 DGR</a:t>
            </a:r>
          </a:p>
          <a:p>
            <a:pPr marL="0" marR="0" lvl="0" indent="0" algn="ctr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85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n° 843 del 29 maggio 2023 e co-finanziata dal Fondo Sociale Europeo Plus 2021-2027 Regione Emilia-Romagna</a:t>
            </a:r>
          </a:p>
          <a:p>
            <a:endParaRPr lang="it-IT" sz="1485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8F6A45-F2B6-5475-7B75-CC0087C05A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9413" y="314922"/>
            <a:ext cx="4519207" cy="119685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89FFE1-95DF-29AF-90B8-0ACCA5840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76028" y="6063192"/>
            <a:ext cx="4906345" cy="1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1879962" y="1842347"/>
            <a:ext cx="6813368" cy="3947886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65957" y="-5926"/>
            <a:ext cx="10190313" cy="7814871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778805"/>
            <a:ext cx="5874818" cy="242296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50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907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87" y="2663365"/>
            <a:ext cx="3171013" cy="23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" y="994180"/>
            <a:ext cx="2828925" cy="3886200"/>
          </a:xfrm>
          <a:prstGeom prst="rect">
            <a:avLst/>
          </a:prstGeom>
        </p:spPr>
      </p:pic>
      <p:sp>
        <p:nvSpPr>
          <p:cNvPr id="7" name="Rettangolo 6"/>
          <p:cNvSpPr/>
          <p:nvPr userDrawn="1"/>
        </p:nvSpPr>
        <p:spPr>
          <a:xfrm>
            <a:off x="387794" y="3770706"/>
            <a:ext cx="66470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3300" b="1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GUARDA AVANTI</a:t>
            </a:r>
          </a:p>
          <a:p>
            <a:pPr marR="0" algn="l" rtl="0"/>
            <a:r>
              <a:rPr lang="it-IT" sz="2640" b="1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Big Data, </a:t>
            </a: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nuove competenze</a:t>
            </a:r>
            <a:b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</a:br>
            <a:r>
              <a:rPr lang="it-IT" sz="2640" b="0" i="0" u="none" strike="noStrike" baseline="30000" dirty="0">
                <a:solidFill>
                  <a:srgbClr val="000000"/>
                </a:solidFill>
                <a:latin typeface="Dosis" panose="02010503020202060003" pitchFamily="2" charset="0"/>
              </a:rPr>
              <a:t>per nuove professioni.</a:t>
            </a:r>
            <a:endParaRPr lang="it-IT" sz="2640" dirty="0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2"/>
          <a:stretch/>
        </p:blipFill>
        <p:spPr>
          <a:xfrm>
            <a:off x="6671263" y="2683298"/>
            <a:ext cx="3390167" cy="2600529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387794" y="5136899"/>
            <a:ext cx="664702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  <a:hlinkClick r:id="rId4"/>
              </a:rPr>
              <a:t>www.bigdata-lab.it</a:t>
            </a:r>
            <a:r>
              <a:rPr lang="it-IT" sz="2640" b="0" i="0" u="none" strike="noStrike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" panose="02010503020202060003" pitchFamily="2" charset="0"/>
              </a:rPr>
              <a:t> </a:t>
            </a:r>
            <a:endParaRPr lang="it-IT" sz="198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18870-337B-368D-FE74-6C93EBFDAC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03" y="5935127"/>
            <a:ext cx="6142943" cy="136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magine 1">
            <a:extLst>
              <a:ext uri="{FF2B5EF4-FFF2-40B4-BE49-F238E27FC236}">
                <a16:creationId xmlns:a16="http://schemas.microsoft.com/office/drawing/2014/main" id="{D7D4D75D-E38C-DE25-4A21-49FFD32A1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15" y="406339"/>
            <a:ext cx="4975640" cy="131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05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F219D-7E09-3EC2-565C-D87B1F48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" y="609600"/>
            <a:ext cx="993113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5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92E11-6015-A017-CFDA-DF9EF73C214E}"/>
              </a:ext>
            </a:extLst>
          </p:cNvPr>
          <p:cNvSpPr txBox="1"/>
          <p:nvPr/>
        </p:nvSpPr>
        <p:spPr>
          <a:xfrm>
            <a:off x="342900" y="1905000"/>
            <a:ext cx="937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Linear vs. Non-Linear Classification</a:t>
            </a:r>
            <a:endParaRPr lang="it-IT" sz="8000" b="1" dirty="0"/>
          </a:p>
        </p:txBody>
      </p:sp>
    </p:spTree>
    <p:extLst>
      <p:ext uri="{BB962C8B-B14F-4D97-AF65-F5344CB8AC3E}">
        <p14:creationId xmlns:p14="http://schemas.microsoft.com/office/powerpoint/2010/main" val="175732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1E094-9250-0633-C969-9A3861A5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2558"/>
            <a:ext cx="8686800" cy="55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8062-3F06-C335-9B16-6F8DCBCC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68" y="0"/>
            <a:ext cx="7179087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972C-75D0-5C46-1C86-858C7ED7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95" y="151996"/>
            <a:ext cx="7059010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63D9F-5B39-92A7-B484-4CA244DC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98" y="4405260"/>
            <a:ext cx="6206404" cy="33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8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D8A1D-2DD4-E46C-7A79-1E32B31B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" y="304800"/>
            <a:ext cx="994325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ACC37-8B0D-C85D-0FC0-BE8A7899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"/>
            <a:ext cx="850869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7CE02-AE7D-620C-A5D3-87A82CBC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6182"/>
            <a:ext cx="7798496" cy="637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43957-44EE-655B-AD60-AE9D03C04B0E}"/>
              </a:ext>
            </a:extLst>
          </p:cNvPr>
          <p:cNvSpPr txBox="1"/>
          <p:nvPr/>
        </p:nvSpPr>
        <p:spPr>
          <a:xfrm>
            <a:off x="457200" y="49430"/>
            <a:ext cx="937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DECISION TREE</a:t>
            </a:r>
            <a:endParaRPr lang="it-IT" sz="8000" b="1" dirty="0"/>
          </a:p>
        </p:txBody>
      </p:sp>
    </p:spTree>
    <p:extLst>
      <p:ext uri="{BB962C8B-B14F-4D97-AF65-F5344CB8AC3E}">
        <p14:creationId xmlns:p14="http://schemas.microsoft.com/office/powerpoint/2010/main" val="107237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7</Words>
  <Application>Microsoft Office PowerPoint</Application>
  <PresentationFormat>Custom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Dosis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- 1_IOT_INtro.pptx</dc:title>
  <dc:creator>Daniele</dc:creator>
  <cp:lastModifiedBy>Daniele Grotti</cp:lastModifiedBy>
  <cp:revision>4</cp:revision>
  <dcterms:created xsi:type="dcterms:W3CDTF">2023-10-17T17:23:06Z</dcterms:created>
  <dcterms:modified xsi:type="dcterms:W3CDTF">2023-11-09T15:32:09Z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LastSaved">
    <vt:filetime>2023-10-17T00:00:00Z</vt:filetime>
  </property>
</Properties>
</file>